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511" r:id="rId3"/>
    <p:sldId id="508" r:id="rId4"/>
    <p:sldId id="509" r:id="rId5"/>
    <p:sldId id="512" r:id="rId6"/>
    <p:sldId id="491" r:id="rId7"/>
    <p:sldId id="492" r:id="rId8"/>
    <p:sldId id="493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450" r:id="rId23"/>
    <p:sldId id="451" r:id="rId24"/>
    <p:sldId id="452" r:id="rId25"/>
    <p:sldId id="453" r:id="rId26"/>
    <p:sldId id="460" r:id="rId27"/>
    <p:sldId id="461" r:id="rId28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694"/>
  </p:normalViewPr>
  <p:slideViewPr>
    <p:cSldViewPr snapToGrid="0" snapToObjects="1">
      <p:cViewPr varScale="1">
        <p:scale>
          <a:sx n="129" d="100"/>
          <a:sy n="129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725968-97D2-40BC-AAE9-77BD3EF75E4F}" type="slidenum">
              <a:rPr lang="en-GB" altLang="en-US" sz="1300"/>
              <a:pPr>
                <a:spcBef>
                  <a:spcPct val="0"/>
                </a:spcBef>
              </a:pPr>
              <a:t>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64981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98A3DF-687C-46B7-AB8B-3EE20EFE495D}" type="slidenum">
              <a:rPr lang="en-GB" altLang="en-US" sz="1300"/>
              <a:pPr>
                <a:spcBef>
                  <a:spcPct val="0"/>
                </a:spcBef>
              </a:pPr>
              <a:t>16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567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38C0BF-1F9A-47C4-A6E1-72BBB5A33546}" type="slidenum">
              <a:rPr lang="en-GB" altLang="en-US" sz="1300"/>
              <a:pPr>
                <a:spcBef>
                  <a:spcPct val="0"/>
                </a:spcBef>
              </a:pPr>
              <a:t>17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1530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6620DD-E9F8-40D7-BAEE-2E626CACBDAE}" type="slidenum">
              <a:rPr lang="en-GB" altLang="en-US" sz="1300"/>
              <a:pPr>
                <a:spcBef>
                  <a:spcPct val="0"/>
                </a:spcBef>
              </a:pPr>
              <a:t>18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4182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2A1D53-292F-4423-846F-5E3CC61EEFE9}" type="slidenum">
              <a:rPr lang="en-GB" altLang="en-US" sz="1300"/>
              <a:pPr>
                <a:spcBef>
                  <a:spcPct val="0"/>
                </a:spcBef>
              </a:pPr>
              <a:t>19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36740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DB08EFA-63E2-4152-AB85-A49D870E4600}" type="slidenum">
              <a:rPr lang="en-GB" altLang="en-US" sz="1300"/>
              <a:pPr>
                <a:spcBef>
                  <a:spcPct val="0"/>
                </a:spcBef>
              </a:pPr>
              <a:t>20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21627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FAF028-DD4A-4FC4-A1EE-E21F5B57336F}" type="slidenum">
              <a:rPr lang="en-GB" altLang="en-US" sz="1300"/>
              <a:pPr>
                <a:spcBef>
                  <a:spcPct val="0"/>
                </a:spcBef>
              </a:pPr>
              <a:t>21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31911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360303-3833-453C-90D3-3B362D6D3282}" type="slidenum">
              <a:rPr lang="en-GB" altLang="en-US" sz="1300"/>
              <a:pPr>
                <a:spcBef>
                  <a:spcPct val="0"/>
                </a:spcBef>
              </a:pPr>
              <a:t>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4304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400246-03E0-4BDA-86CC-0570B5752DB4}" type="slidenum">
              <a:rPr lang="en-GB" altLang="en-US" sz="1300"/>
              <a:pPr>
                <a:spcBef>
                  <a:spcPct val="0"/>
                </a:spcBef>
              </a:pPr>
              <a:t>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312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18AF67-FE2F-4826-8B51-F1021EB26873}" type="slidenum">
              <a:rPr lang="en-GB" altLang="en-US" sz="1300"/>
              <a:pPr>
                <a:spcBef>
                  <a:spcPct val="0"/>
                </a:spcBef>
              </a:pPr>
              <a:t>10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132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D4A107-2B71-4629-985D-A65CAF39F0C3}" type="slidenum">
              <a:rPr lang="en-GB" altLang="en-US" sz="1300"/>
              <a:pPr>
                <a:spcBef>
                  <a:spcPct val="0"/>
                </a:spcBef>
              </a:pPr>
              <a:t>11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541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54FE83-84BD-44F6-8D41-DDFF38B4E3FA}" type="slidenum">
              <a:rPr lang="en-GB" altLang="en-US" sz="1300"/>
              <a:pPr>
                <a:spcBef>
                  <a:spcPct val="0"/>
                </a:spcBef>
              </a:pPr>
              <a:t>12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18324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6248DB-4524-4BAF-BFB5-DC56D1DFAABB}" type="slidenum">
              <a:rPr lang="en-GB" altLang="en-US" sz="1300"/>
              <a:pPr>
                <a:spcBef>
                  <a:spcPct val="0"/>
                </a:spcBef>
              </a:pPr>
              <a:t>13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7950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EC900D-D7EC-4F7B-96F7-77F7CCE55849}" type="slidenum">
              <a:rPr lang="en-GB" altLang="en-US" sz="1300"/>
              <a:pPr>
                <a:spcBef>
                  <a:spcPct val="0"/>
                </a:spcBef>
              </a:pPr>
              <a:t>14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6170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E8B8D4-95F7-4589-8D4F-7D33C76E31CD}" type="slidenum">
              <a:rPr lang="en-GB" altLang="en-US" sz="1300"/>
              <a:pPr>
                <a:spcBef>
                  <a:spcPct val="0"/>
                </a:spcBef>
              </a:pPr>
              <a:t>15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8297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114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vest_&amp;_nu_logos"/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5117042"/>
            <a:ext cx="5922962" cy="59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 rot="16200000">
            <a:off x="8379600" y="4979005"/>
            <a:ext cx="1284326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833">
                <a:solidFill>
                  <a:schemeClr val="folHlink"/>
                </a:solidFill>
              </a:rPr>
              <a:t>Author:</a:t>
            </a:r>
            <a:r>
              <a:rPr lang="cy-GB" altLang="en-US" sz="833" b="0">
                <a:solidFill>
                  <a:schemeClr val="folHlink"/>
                </a:solidFill>
              </a:rPr>
              <a:t>  Bill Buchanan</a:t>
            </a:r>
            <a:endParaRPr lang="en-US" altLang="en-US" sz="833" b="0" dirty="0">
              <a:solidFill>
                <a:schemeClr val="folHlink"/>
              </a:solidFill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 rot="16200000">
            <a:off x="8379600" y="4979005"/>
            <a:ext cx="1284326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833">
                <a:solidFill>
                  <a:schemeClr val="folHlink"/>
                </a:solidFill>
              </a:rPr>
              <a:t>Author:</a:t>
            </a:r>
            <a:r>
              <a:rPr lang="cy-GB" altLang="en-US" sz="833" b="0">
                <a:solidFill>
                  <a:schemeClr val="folHlink"/>
                </a:solidFill>
              </a:rPr>
              <a:t>  Bill Buchanan</a:t>
            </a:r>
            <a:endParaRPr lang="en-US" altLang="en-US" sz="833" b="0" dirty="0">
              <a:solidFill>
                <a:schemeClr val="folHlink"/>
              </a:solidFill>
            </a:endParaRPr>
          </a:p>
        </p:txBody>
      </p:sp>
      <p:graphicFrame>
        <p:nvGraphicFramePr>
          <p:cNvPr id="7" name="Object 34"/>
          <p:cNvGraphicFramePr>
            <a:graphicFrameLocks noChangeAspect="1"/>
          </p:cNvGraphicFramePr>
          <p:nvPr userDrawn="1"/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7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1012019"/>
            <a:ext cx="8829676" cy="4583938"/>
          </a:xfrm>
          <a:solidFill>
            <a:schemeClr val="bg1"/>
          </a:solidFill>
          <a:ln w="31750">
            <a:solidFill>
              <a:srgbClr val="C00000">
                <a:alpha val="46000"/>
              </a:srgbClr>
            </a:solidFill>
          </a:ln>
          <a:effectLst>
            <a:outerShdw blurRad="50800" dist="50800" dir="54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DC1D6985-C62A-42EE-88E9-45D710BD2C7F}" type="datetimeFigureOut">
              <a:rPr lang="en-US"/>
              <a:pPr>
                <a:defRPr/>
              </a:pPr>
              <a:t>9/1/22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27699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7A65AE8-6C7A-40C7-9F0C-53706647947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949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dirty="0"/>
              <a:t>Introduction </a:t>
            </a:r>
            <a:br>
              <a:rPr dirty="0"/>
            </a:br>
            <a:br>
              <a:rPr dirty="0"/>
            </a:br>
            <a:r>
              <a:rPr lang="en-US" sz="2000" b="0" dirty="0"/>
              <a:t>Test</a:t>
            </a:r>
            <a:br>
              <a:rPr lang="en-US" sz="2000" b="0" dirty="0"/>
            </a:b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lang="en-US" sz="2000" b="0" dirty="0" err="1"/>
              <a:t>github.com</a:t>
            </a:r>
            <a:r>
              <a:rPr lang="en-US" sz="2000" b="0" dirty="0"/>
              <a:t>/</a:t>
            </a:r>
            <a:r>
              <a:rPr lang="en-US" sz="2000" b="0" dirty="0" err="1"/>
              <a:t>billbuchanan</a:t>
            </a:r>
            <a:r>
              <a:rPr lang="en-US" sz="2000" b="0" dirty="0"/>
              <a:t>/csn09112</a:t>
            </a:r>
            <a:br>
              <a:rPr sz="2000" b="0" dirty="0"/>
            </a:br>
            <a:endParaRPr sz="2000" b="0" dirty="0"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1095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5757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9597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4753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4443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0362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4688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81356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455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75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830" y="1845854"/>
            <a:ext cx="908893" cy="11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404651" y="1845855"/>
            <a:ext cx="52238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500" dirty="0">
                <a:latin typeface="Slack-Lato"/>
              </a:rPr>
              <a:t>Professor Bill Buchanan OBE. Research into cryptography, blockchain and identity.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Leads with </a:t>
            </a:r>
            <a:r>
              <a:rPr lang="en-GB" sz="1500" dirty="0" err="1">
                <a:latin typeface="Slack-Lato"/>
              </a:rPr>
              <a:t>Blockpass</a:t>
            </a:r>
            <a:r>
              <a:rPr lang="en-GB" sz="1500" dirty="0">
                <a:latin typeface="Slack-Lato"/>
              </a:rPr>
              <a:t> ID Lab.</a:t>
            </a:r>
          </a:p>
          <a:p>
            <a:pPr algn="r"/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3761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3056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71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710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813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81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915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017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01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0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12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22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22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6A1397-40A9-9681-20D4-11E84240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6" y="1333500"/>
            <a:ext cx="4957078" cy="3955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110AB3E-43EE-AAFF-3D14-8323E9BB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33500"/>
            <a:ext cx="8458200" cy="43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9D32283-3596-8B12-B3AC-3F8D8FC2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1" y="1437032"/>
            <a:ext cx="7918531" cy="406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VyOS">
            <a:extLst>
              <a:ext uri="{FF2B5EF4-FFF2-40B4-BE49-F238E27FC236}">
                <a16:creationId xmlns:a16="http://schemas.microsoft.com/office/drawing/2014/main" id="{1A32A759-B933-A44C-7DD6-DB7C282C3A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VyOS Additional Support Project for Educational Institutions">
            <a:extLst>
              <a:ext uri="{FF2B5EF4-FFF2-40B4-BE49-F238E27FC236}">
                <a16:creationId xmlns:a16="http://schemas.microsoft.com/office/drawing/2014/main" id="{438046F6-0566-ADCC-6F33-DA29AA159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56" y="1843120"/>
            <a:ext cx="501926" cy="5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7478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6517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0510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4888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476375" y="0"/>
            <a:ext cx="4167188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80665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77</Words>
  <Application>Microsoft Macintosh PowerPoint</Application>
  <PresentationFormat>On-screen Show (16:10)</PresentationFormat>
  <Paragraphs>19</Paragraphs>
  <Slides>27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Slack-Lato</vt:lpstr>
      <vt:lpstr>Times New Roman</vt:lpstr>
      <vt:lpstr>Office Theme</vt:lpstr>
      <vt:lpstr>Visio</vt:lpstr>
      <vt:lpstr>Introduction   Test   Prof Bill Buchanan OBE https://github.com/billbuchanan/csn09112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18</cp:revision>
  <dcterms:modified xsi:type="dcterms:W3CDTF">2022-09-01T13:18:17Z</dcterms:modified>
</cp:coreProperties>
</file>